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76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Have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coversation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which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cultural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activities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257" y="27432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are </a:t>
            </a:r>
            <a:r>
              <a:rPr lang="fr-FR" sz="3200" dirty="0" err="1" smtClean="0">
                <a:latin typeface="Kristen ITC" pitchFamily="66" charset="0"/>
              </a:rPr>
              <a:t>wearing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today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226" y="41910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general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preferences</a:t>
            </a:r>
            <a:r>
              <a:rPr lang="fr-FR" sz="3200" dirty="0" smtClean="0">
                <a:latin typeface="Kristen ITC" pitchFamily="66" charset="0"/>
              </a:rPr>
              <a:t> about </a:t>
            </a:r>
            <a:r>
              <a:rPr lang="fr-FR" sz="3200" dirty="0" err="1" smtClean="0">
                <a:latin typeface="Kristen ITC" pitchFamily="66" charset="0"/>
              </a:rPr>
              <a:t>clothes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7227" y="5631976"/>
            <a:ext cx="8649851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Someone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whose</a:t>
            </a:r>
            <a:r>
              <a:rPr lang="fr-FR" sz="3200" dirty="0" smtClean="0">
                <a:latin typeface="Kristen ITC" pitchFamily="66" charset="0"/>
              </a:rPr>
              <a:t> style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like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kinds</a:t>
            </a:r>
            <a:r>
              <a:rPr lang="fr-FR" sz="3200" dirty="0" smtClean="0">
                <a:latin typeface="Kristen ITC" pitchFamily="66" charset="0"/>
              </a:rPr>
              <a:t> of </a:t>
            </a:r>
            <a:r>
              <a:rPr lang="fr-FR" sz="3200" dirty="0" err="1" smtClean="0">
                <a:latin typeface="Kristen ITC" pitchFamily="66" charset="0"/>
              </a:rPr>
              <a:t>things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they</a:t>
            </a:r>
            <a:r>
              <a:rPr lang="fr-FR" sz="3200" dirty="0" smtClean="0">
                <a:latin typeface="Kristen ITC" pitchFamily="66" charset="0"/>
              </a:rPr>
              <a:t> wear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You’re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an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airport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and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ran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into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friend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. 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Find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out: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84021" y="2590800"/>
            <a:ext cx="8649851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other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person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going</a:t>
            </a:r>
            <a:r>
              <a:rPr lang="fr-FR" sz="2800" dirty="0" smtClean="0">
                <a:latin typeface="Kristen ITC" pitchFamily="66" charset="0"/>
              </a:rPr>
              <a:t>; how </a:t>
            </a:r>
            <a:r>
              <a:rPr lang="fr-FR" sz="2800" dirty="0" err="1" smtClean="0">
                <a:latin typeface="Kristen ITC" pitchFamily="66" charset="0"/>
              </a:rPr>
              <a:t>many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bags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have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618" y="3733800"/>
            <a:ext cx="8649851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Flight information </a:t>
            </a:r>
            <a:r>
              <a:rPr lang="fr-FR" sz="2800" dirty="0" err="1" smtClean="0">
                <a:latin typeface="Kristen ITC" pitchFamily="66" charset="0"/>
              </a:rPr>
              <a:t>including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gate</a:t>
            </a:r>
            <a:r>
              <a:rPr lang="fr-FR" sz="2800" dirty="0" smtClean="0">
                <a:latin typeface="Kristen ITC" pitchFamily="66" charset="0"/>
              </a:rPr>
              <a:t>, flight </a:t>
            </a:r>
            <a:r>
              <a:rPr lang="fr-FR" sz="2800" dirty="0" err="1" smtClean="0">
                <a:latin typeface="Kristen ITC" pitchFamily="66" charset="0"/>
              </a:rPr>
              <a:t>number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seat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number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aisle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window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seat</a:t>
            </a:r>
            <a:r>
              <a:rPr lang="fr-FR" sz="2800" dirty="0" smtClean="0">
                <a:latin typeface="Kristen ITC" pitchFamily="66" charset="0"/>
              </a:rPr>
              <a:t> etc.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228" y="49530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If </a:t>
            </a:r>
            <a:r>
              <a:rPr lang="fr-FR" sz="3200" dirty="0" err="1" smtClean="0">
                <a:latin typeface="Kristen ITC" pitchFamily="66" charset="0"/>
              </a:rPr>
              <a:t>their</a:t>
            </a:r>
            <a:r>
              <a:rPr lang="fr-FR" sz="3200" dirty="0" smtClean="0">
                <a:latin typeface="Kristen ITC" pitchFamily="66" charset="0"/>
              </a:rPr>
              <a:t> flight </a:t>
            </a:r>
            <a:r>
              <a:rPr lang="fr-FR" sz="3200" dirty="0" err="1" smtClean="0">
                <a:latin typeface="Kristen ITC" pitchFamily="66" charset="0"/>
              </a:rPr>
              <a:t>is</a:t>
            </a:r>
            <a:r>
              <a:rPr lang="fr-FR" sz="3200" dirty="0" smtClean="0">
                <a:latin typeface="Kristen ITC" pitchFamily="66" charset="0"/>
              </a:rPr>
              <a:t> on time or not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785" y="5821921"/>
            <a:ext cx="8649851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partner</a:t>
            </a:r>
            <a:r>
              <a:rPr lang="fr-FR" sz="2800" dirty="0" smtClean="0">
                <a:latin typeface="Kristen ITC" pitchFamily="66" charset="0"/>
              </a:rPr>
              <a:t> plans to do on </a:t>
            </a:r>
            <a:r>
              <a:rPr lang="fr-FR" sz="2800" dirty="0" err="1" smtClean="0">
                <a:latin typeface="Kristen ITC" pitchFamily="66" charset="0"/>
              </a:rPr>
              <a:t>board</a:t>
            </a:r>
            <a:r>
              <a:rPr lang="fr-FR" sz="2800" dirty="0" smtClean="0">
                <a:latin typeface="Kristen ITC" pitchFamily="66" charset="0"/>
              </a:rPr>
              <a:t> the plane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101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2012-01-17T16:21:51Z</dcterms:modified>
</cp:coreProperties>
</file>